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36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1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hAorHO0mj5l4kUfeDk9gKi71hg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19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978bf596c_0_52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13978bf596c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233781" y="1433649"/>
            <a:ext cx="6390300" cy="3952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233775" y="5456992"/>
            <a:ext cx="6390300" cy="1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hasCustomPrompt="1" type="title"/>
          </p:nvPr>
        </p:nvSpPr>
        <p:spPr>
          <a:xfrm>
            <a:off x="233775" y="2129799"/>
            <a:ext cx="6390300" cy="378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233775" y="6069481"/>
            <a:ext cx="6390300" cy="25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33775" y="4141374"/>
            <a:ext cx="6390300" cy="16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233775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7"/>
          <p:cNvSpPr txBox="1"/>
          <p:nvPr>
            <p:ph idx="2" type="body"/>
          </p:nvPr>
        </p:nvSpPr>
        <p:spPr>
          <a:xfrm>
            <a:off x="3624300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233775" y="1069785"/>
            <a:ext cx="2106000" cy="145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233775" y="2675618"/>
            <a:ext cx="2106000" cy="61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367688" y="866746"/>
            <a:ext cx="4775700" cy="787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429000" y="48"/>
            <a:ext cx="3429000" cy="99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199125" y="2374428"/>
            <a:ext cx="3033900" cy="285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199125" y="5397207"/>
            <a:ext cx="3033900" cy="23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3704625" y="1394418"/>
            <a:ext cx="2877600" cy="7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233775" y="8145800"/>
            <a:ext cx="4499100" cy="11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2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3978bf596c_0_52"/>
          <p:cNvSpPr txBox="1"/>
          <p:nvPr/>
        </p:nvSpPr>
        <p:spPr>
          <a:xfrm>
            <a:off x="664050" y="2479375"/>
            <a:ext cx="5529900" cy="63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nl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Cadeaus voor het kindje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1" lang="nl" sz="1400" u="none" cap="none" strike="noStrike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rPr>
              <a:t>Ze knielden voor hem en eerden hem. </a:t>
            </a:r>
            <a:br>
              <a:rPr b="0" i="1" lang="nl" sz="1400" u="none" cap="none" strike="noStrike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1" lang="nl" sz="1400" u="none" cap="none" strike="noStrike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rPr>
              <a:t>Ze gaven hem de dure geschenken die ze meegebracht </a:t>
            </a:r>
            <a:br>
              <a:rPr b="0" i="1" lang="nl" sz="1400" u="none" cap="none" strike="noStrike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1" lang="nl" sz="1400" u="none" cap="none" strike="noStrike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rPr>
              <a:t>hadden: goud, wierook en mirre.</a:t>
            </a:r>
            <a:br>
              <a:rPr b="0" i="1" lang="nl" sz="1400" u="none" cap="none" strike="noStrike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1" lang="nl" sz="1400" u="none" cap="none" strike="noStrike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rPr>
              <a:t>Matteïus 2:11</a:t>
            </a:r>
            <a:endParaRPr b="0" i="1" sz="1600" u="none" cap="none" strike="noStrike">
              <a:solidFill>
                <a:srgbClr val="F394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1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1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1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Opdracht:</a:t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Hier staan drie doosjes. Net zoals de drie cadeaus van de wijzen.</a:t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Wat zou jij een nieuw koningskind geven? </a:t>
            </a:r>
            <a:br>
              <a:rPr b="0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Wat wil jij aan Jezus geven? </a:t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Schrijf of teken het op een briefje en stop die in het doosje.</a:t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CE5CD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